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B46604-DD8E-41C8-98BD-0FD6C7479A7C}" v="331" dt="2021-04-20T20:40:07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15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21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51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26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43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55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69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3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70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64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46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4/20/2021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0137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0575" y="540000"/>
            <a:ext cx="4500561" cy="4259814"/>
          </a:xfrm>
        </p:spPr>
        <p:txBody>
          <a:bodyPr>
            <a:normAutofit/>
          </a:bodyPr>
          <a:lstStyle/>
          <a:p>
            <a:r>
              <a:rPr lang="pl-PL" sz="6200"/>
              <a:t>22 kwietnia 2020 - Światowy Dzień Ziemi</a:t>
            </a:r>
            <a:endParaRPr lang="en-US" sz="6200"/>
          </a:p>
          <a:p>
            <a:endParaRPr lang="pl-PL" sz="6200">
              <a:cs typeface="Calibri 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4" descr="Osoba trzymająca Globus">
            <a:extLst>
              <a:ext uri="{FF2B5EF4-FFF2-40B4-BE49-F238E27FC236}">
                <a16:creationId xmlns:a16="http://schemas.microsoft.com/office/drawing/2014/main" id="{9FC05B63-F3EE-4CC2-AFB0-8F0BA28E5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5" r="19815"/>
          <a:stretch/>
        </p:blipFill>
        <p:spPr>
          <a:xfrm>
            <a:off x="20" y="-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Picture 4" descr="Wschód słońca, jak widać w przestrzeni zewnętrznej">
            <a:extLst>
              <a:ext uri="{FF2B5EF4-FFF2-40B4-BE49-F238E27FC236}">
                <a16:creationId xmlns:a16="http://schemas.microsoft.com/office/drawing/2014/main" id="{5C295447-5AC1-494D-8220-50F7EF406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1106"/>
          <a:stretch/>
        </p:blipFill>
        <p:spPr>
          <a:xfrm>
            <a:off x="-58197" y="-3"/>
            <a:ext cx="12192687" cy="68580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B95B01E-5851-431E-863B-0FAC6566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00"/>
            <a:ext cx="7266875" cy="6854400"/>
          </a:xfrm>
          <a:custGeom>
            <a:avLst/>
            <a:gdLst>
              <a:gd name="connsiteX0" fmla="*/ 3839675 w 7266875"/>
              <a:gd name="connsiteY0" fmla="*/ 0 h 6854400"/>
              <a:gd name="connsiteX1" fmla="*/ 7266875 w 7266875"/>
              <a:gd name="connsiteY1" fmla="*/ 3427200 h 6854400"/>
              <a:gd name="connsiteX2" fmla="*/ 3839675 w 7266875"/>
              <a:gd name="connsiteY2" fmla="*/ 6854400 h 6854400"/>
              <a:gd name="connsiteX3" fmla="*/ 3489264 w 7266875"/>
              <a:gd name="connsiteY3" fmla="*/ 6836706 h 6854400"/>
              <a:gd name="connsiteX4" fmla="*/ 3327588 w 7266875"/>
              <a:gd name="connsiteY4" fmla="*/ 6816161 h 6854400"/>
              <a:gd name="connsiteX5" fmla="*/ 3174464 w 7266875"/>
              <a:gd name="connsiteY5" fmla="*/ 6839531 h 6854400"/>
              <a:gd name="connsiteX6" fmla="*/ 2880000 w 7266875"/>
              <a:gd name="connsiteY6" fmla="*/ 6854400 h 6854400"/>
              <a:gd name="connsiteX7" fmla="*/ 0 w 7266875"/>
              <a:gd name="connsiteY7" fmla="*/ 3974400 h 6854400"/>
              <a:gd name="connsiteX8" fmla="*/ 226325 w 7266875"/>
              <a:gd name="connsiteY8" fmla="*/ 2853374 h 6854400"/>
              <a:gd name="connsiteX9" fmla="*/ 258015 w 7266875"/>
              <a:gd name="connsiteY9" fmla="*/ 2787590 h 6854400"/>
              <a:gd name="connsiteX10" fmla="*/ 224445 w 7266875"/>
              <a:gd name="connsiteY10" fmla="*/ 2657030 h 6854400"/>
              <a:gd name="connsiteX11" fmla="*/ 180561 w 7266875"/>
              <a:gd name="connsiteY11" fmla="*/ 2221714 h 6854400"/>
              <a:gd name="connsiteX12" fmla="*/ 2340561 w 7266875"/>
              <a:gd name="connsiteY12" fmla="*/ 61714 h 6854400"/>
              <a:gd name="connsiteX13" fmla="*/ 2828370 w 7266875"/>
              <a:gd name="connsiteY13" fmla="*/ 117025 h 6854400"/>
              <a:gd name="connsiteX14" fmla="*/ 2891183 w 7266875"/>
              <a:gd name="connsiteY14" fmla="*/ 134017 h 6854400"/>
              <a:gd name="connsiteX15" fmla="*/ 2983165 w 7266875"/>
              <a:gd name="connsiteY15" fmla="*/ 107897 h 6854400"/>
              <a:gd name="connsiteX16" fmla="*/ 3839675 w 7266875"/>
              <a:gd name="connsiteY16" fmla="*/ 0 h 68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66875" h="6854400">
                <a:moveTo>
                  <a:pt x="3839675" y="0"/>
                </a:moveTo>
                <a:cubicBezTo>
                  <a:pt x="5732465" y="0"/>
                  <a:pt x="7266875" y="1534410"/>
                  <a:pt x="7266875" y="3427200"/>
                </a:cubicBezTo>
                <a:cubicBezTo>
                  <a:pt x="7266875" y="5319990"/>
                  <a:pt x="5732465" y="6854400"/>
                  <a:pt x="3839675" y="6854400"/>
                </a:cubicBezTo>
                <a:cubicBezTo>
                  <a:pt x="3721376" y="6854400"/>
                  <a:pt x="3604476" y="6848406"/>
                  <a:pt x="3489264" y="6836706"/>
                </a:cubicBezTo>
                <a:lnTo>
                  <a:pt x="3327588" y="6816161"/>
                </a:lnTo>
                <a:lnTo>
                  <a:pt x="3174464" y="6839531"/>
                </a:lnTo>
                <a:cubicBezTo>
                  <a:pt x="3077646" y="6849363"/>
                  <a:pt x="2979412" y="6854400"/>
                  <a:pt x="2880000" y="6854400"/>
                </a:cubicBezTo>
                <a:cubicBezTo>
                  <a:pt x="1289420" y="6854400"/>
                  <a:pt x="0" y="5564980"/>
                  <a:pt x="0" y="3974400"/>
                </a:cubicBezTo>
                <a:cubicBezTo>
                  <a:pt x="0" y="3576755"/>
                  <a:pt x="80589" y="3197933"/>
                  <a:pt x="226325" y="2853374"/>
                </a:cubicBezTo>
                <a:lnTo>
                  <a:pt x="258015" y="2787590"/>
                </a:lnTo>
                <a:lnTo>
                  <a:pt x="224445" y="2657030"/>
                </a:lnTo>
                <a:cubicBezTo>
                  <a:pt x="195672" y="2516419"/>
                  <a:pt x="180561" y="2370831"/>
                  <a:pt x="180561" y="2221714"/>
                </a:cubicBezTo>
                <a:cubicBezTo>
                  <a:pt x="180561" y="1028779"/>
                  <a:pt x="1147626" y="61714"/>
                  <a:pt x="2340561" y="61714"/>
                </a:cubicBezTo>
                <a:cubicBezTo>
                  <a:pt x="2508318" y="61714"/>
                  <a:pt x="2671608" y="80838"/>
                  <a:pt x="2828370" y="117025"/>
                </a:cubicBezTo>
                <a:lnTo>
                  <a:pt x="2891183" y="134017"/>
                </a:lnTo>
                <a:lnTo>
                  <a:pt x="2983165" y="107897"/>
                </a:lnTo>
                <a:cubicBezTo>
                  <a:pt x="3256928" y="37461"/>
                  <a:pt x="3543927" y="0"/>
                  <a:pt x="383967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17E415-B31D-479C-85EC-3974EB6DE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266875" cy="6854400"/>
            <a:chOff x="4925125" y="3600"/>
            <a:chExt cx="7266875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DD1D5F-3B52-4010-9875-7B2C81481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A5E776-A0B7-4721-A7C0-6297BF15A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627A0E1-E162-49A8-AD35-2102FE5DA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A6D58B-B94B-434D-859B-B4194A71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41" y="286332"/>
            <a:ext cx="11267774" cy="6659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Lubicie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horrory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? A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czy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zdajecie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sobie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sprawę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z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faktu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że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my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jako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ludzie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jesteśmy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"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twórcami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"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horroru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dla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naszego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środowiska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br>
              <a:rPr lang="en-US" sz="3200" b="1" dirty="0">
                <a:latin typeface="Times New Roman"/>
                <a:cs typeface="Times New Roman"/>
              </a:rPr>
            </a:br>
            <a:br>
              <a:rPr lang="en-US" sz="3200" b="1" dirty="0">
                <a:latin typeface="Times New Roman"/>
                <a:cs typeface="Times New Roman"/>
              </a:rPr>
            </a:b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Z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okazji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Międzynarodowego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Dnia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Matki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Ziemi,Biblioteka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Szkolna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zaprasza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krótki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przegląd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"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ekoksiążek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"</a:t>
            </a:r>
            <a:br>
              <a:rPr lang="en-US" sz="3200" b="1" dirty="0">
                <a:latin typeface="Times New Roman"/>
              </a:rPr>
            </a:b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Może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dzięki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tej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lekturze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staniemy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się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superbohaterami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ratującymi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zagrożoną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planetę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Ziemię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br>
              <a:rPr lang="en-US" sz="3200" b="1" dirty="0">
                <a:latin typeface="Times New Roman"/>
              </a:rPr>
            </a:b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Dowiedz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się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co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możesz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zrobić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32941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9B9AACA9-BD92-429F-8047-0731DB46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17956-D7F8-4D01-B89B-11B0DB51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3768810"/>
            <a:ext cx="9217026" cy="1769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dirty="0"/>
              <a:t>TAKI HORROR CODZIENNIE PRZEŻYWA NASZA PLANETA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E30D6DE-9680-47C4-AA55-B9254CFBC2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2529" r="7611"/>
          <a:stretch/>
        </p:blipFill>
        <p:spPr>
          <a:xfrm rot="16200000">
            <a:off x="454387" y="743511"/>
            <a:ext cx="2813627" cy="2642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EAAB61-5FB0-4D06-8DAF-F8F776681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0305" b="9222"/>
          <a:stretch/>
        </p:blipFill>
        <p:spPr>
          <a:xfrm rot="-5400000">
            <a:off x="3277224" y="745311"/>
            <a:ext cx="2808309" cy="26388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9CC8F37-9DCF-493F-B13B-C1D6841D6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3161" b="6403"/>
          <a:stretch/>
        </p:blipFill>
        <p:spPr>
          <a:xfrm rot="16200000">
            <a:off x="6094749" y="743511"/>
            <a:ext cx="2813618" cy="26424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29D51F4-D42E-49BE-A33A-BF67151930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20182"/>
          <a:stretch/>
        </p:blipFill>
        <p:spPr>
          <a:xfrm rot="5400000">
            <a:off x="8917578" y="745311"/>
            <a:ext cx="2808315" cy="2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64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0A539-2FCB-4E2F-B4F7-7780E034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437187" cy="4792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Co każdy z nas może zrobić z okazji Dnia Ziemi?</a:t>
            </a:r>
          </a:p>
          <a:p>
            <a:r>
              <a:rPr lang="en-US" sz="2200"/>
              <a:t> Poniżej zaledwie kilka przykładów, co dobrego możemy zrobić dla środowiska:</a:t>
            </a:r>
          </a:p>
          <a:p>
            <a:r>
              <a:rPr lang="en-US" sz="2200"/>
              <a:t> – Zaplanujmy dzień bez samochodu – gdy tylko jest to możliwe zostawiajmy auto w garażu, korzystajmy częściej z roweru czy komunikacji miejskiej, poruszajmy się pieszo.</a:t>
            </a:r>
          </a:p>
          <a:p>
            <a:r>
              <a:rPr lang="en-US" sz="2200"/>
              <a:t> – Gdy coś nam się zepsuje, naprawiajmy zamiast wyrzucać.</a:t>
            </a:r>
          </a:p>
          <a:p>
            <a:r>
              <a:rPr lang="en-US" sz="2200"/>
              <a:t> – Segregujmy śmieci. Pamiętajmy, że tylko niecałe 10% plastiku podlega recyklingowi dlatego na zakupach starajmy się wybierać produkty w szkle, puszkach lub papierowych opakowaniach.</a:t>
            </a:r>
          </a:p>
          <a:p>
            <a:r>
              <a:rPr lang="en-US" sz="2200"/>
              <a:t> – Robiąc zakupy, róbmy je z własną torbą, najlepiej bawełnianą. Woreczki foliowe rozkładają się ponad 400 lat!</a:t>
            </a:r>
          </a:p>
          <a:p>
            <a:r>
              <a:rPr lang="en-US" sz="2200"/>
              <a:t> To świetna okazja, by zrobić coś dobrego dla środowiska.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7014575-F0CE-4EAB-917E-3325411B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DB3702B-264B-4A16-B3FF-E2B1366D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2A33E2F-6DB3-47D1-B577-F0D4289E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4F24FF8-D392-412B-AB34-A7D89311B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BE3C2A35-4885-4C01-9DAA-40988002A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2216756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9AACA9-BD92-429F-8047-0731DB46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5D87C-820E-49D3-BD1E-DFF3AD6A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2" cy="10651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NASZE SZKOLNE EKO KSIĄŻKI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E4C7F41-0DD7-4D51-A358-4817901B3C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5078" y="2812884"/>
            <a:ext cx="2628243" cy="350432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A768EB9-E64E-4E78-9511-2586136D76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446" y="2812884"/>
            <a:ext cx="2628243" cy="35043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4718DA8-FE78-4EC8-9E6D-BAAAC256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2736" y="3223146"/>
            <a:ext cx="3578400" cy="26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28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B9AACA9-BD92-429F-8047-0731DB46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2FF64-EE8E-4AE9-839E-EC2154BA1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2" cy="10651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/>
              <a:t>NASZE SZKOLNE EKO KSIĄŻKI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93400AB-880E-48DB-9757-EEB8D3D104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2804" y="1705827"/>
            <a:ext cx="4899865" cy="49851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030F8B-101C-4D7B-8DD5-1CB9544CBB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74634" y="2812883"/>
            <a:ext cx="4672433" cy="350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05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Picture 4" descr="Dłonie dziecka na globusie">
            <a:extLst>
              <a:ext uri="{FF2B5EF4-FFF2-40B4-BE49-F238E27FC236}">
                <a16:creationId xmlns:a16="http://schemas.microsoft.com/office/drawing/2014/main" id="{CAF0BF82-0FB7-4586-AE4F-4A115E9DB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34" r="1" b="1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5697E9DF-ECF5-4EA6-8E3F-160752B88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101" y="549274"/>
            <a:ext cx="12268203" cy="6308725"/>
            <a:chOff x="-38101" y="549274"/>
            <a:chExt cx="12268203" cy="6308725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DCAAB57-774B-4C3C-B2E2-9BA998704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6096001" y="549274"/>
              <a:ext cx="6096599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069F6E5-0E1F-4324-B525-E896EE983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600" y="549274"/>
              <a:ext cx="6096598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DAFA65F-5ED6-4A79-9C73-A1DE583C1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-38101" y="1990722"/>
              <a:ext cx="12268200" cy="4867276"/>
              <a:chOff x="3" y="1"/>
              <a:chExt cx="12268200" cy="4867276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ED04940F-1A28-47CA-BC85-5D0FA90768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33687" y="-633138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F2264D0-1772-4B5C-A1F5-C000597317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6767787" y="-633683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26BB5ED-C44B-4E3E-9A5D-18228C01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38104" y="3091890"/>
              <a:ext cx="9515473" cy="3766109"/>
              <a:chOff x="2676525" y="0"/>
              <a:chExt cx="9515473" cy="3766109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D5A1916-1815-43F3-8E57-A5AD558BCA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434262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C758D1E-62C7-4EF3-824F-C2542D216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676525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A3AF6C1-825F-437D-BED2-DEF267D0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714629" y="3091890"/>
              <a:ext cx="9515473" cy="3766109"/>
              <a:chOff x="0" y="0"/>
              <a:chExt cx="9515473" cy="3766109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E518F14-B231-4186-ADC0-8339580E80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57737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5A3C29F-2140-4EC1-B779-7A8D725B73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1351A2-51AA-4990-92EB-3B4AABAA0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4327873"/>
            <a:ext cx="9217026" cy="12103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Lubisz</a:t>
            </a:r>
            <a:r>
              <a:rPr lang="en-US"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przyrodę</a:t>
            </a:r>
            <a:r>
              <a:rPr lang="en-US"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 – </a:t>
            </a:r>
            <a:r>
              <a:rPr lang="en-US" sz="5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szanuj</a:t>
            </a:r>
            <a:r>
              <a:rPr lang="en-US"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ją</a:t>
            </a:r>
            <a:r>
              <a:rPr lang="en-US"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lang="en-US" sz="5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Ziemia</a:t>
            </a:r>
            <a:r>
              <a:rPr lang="en-US"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 to jest </a:t>
            </a:r>
            <a:r>
              <a:rPr lang="en-US" sz="5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nasz</a:t>
            </a:r>
            <a:r>
              <a:rPr lang="en-US"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drugi</a:t>
            </a:r>
            <a:r>
              <a:rPr lang="en-US"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dom</a:t>
            </a:r>
            <a:r>
              <a:rPr lang="en-US"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lang="en-US" sz="5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1182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lowVTI">
  <a:themeElements>
    <a:clrScheme name="Glow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GlowVTI</vt:lpstr>
      <vt:lpstr>22 kwietnia 2020 - Światowy Dzień Ziemi </vt:lpstr>
      <vt:lpstr>Lubicie horrory? A czy zdajecie sobie sprawę z faktu, że my jako ludzie jesteśmy "twórcami" horroru dla naszego środowiska?  Z okazji Międzynarodowego Dnia Matki Ziemi,Biblioteka Szkolna zaprasza na krótki przegląd "ekoksiążek" Może dzięki tej lekturze staniemy się superbohaterami ratującymi zagrożoną planetę- Ziemię?  Dowiedz się co możesz zrobić?</vt:lpstr>
      <vt:lpstr>TAKI HORROR CODZIENNIE PRZEŻYWA NASZA PLANETA</vt:lpstr>
      <vt:lpstr>Co każdy z nas może zrobić z okazji Dnia Ziemi?  Poniżej zaledwie kilka przykładów, co dobrego możemy zrobić dla środowiska:  – Zaplanujmy dzień bez samochodu – gdy tylko jest to możliwe zostawiajmy auto w garażu, korzystajmy częściej z roweru czy komunikacji miejskiej, poruszajmy się pieszo.  – Gdy coś nam się zepsuje, naprawiajmy zamiast wyrzucać.  – Segregujmy śmieci. Pamiętajmy, że tylko niecałe 10% plastiku podlega recyklingowi dlatego na zakupach starajmy się wybierać produkty w szkle, puszkach lub papierowych opakowaniach.  – Robiąc zakupy, róbmy je z własną torbą, najlepiej bawełnianą. Woreczki foliowe rozkładają się ponad 400 lat!  To świetna okazja, by zrobić coś dobrego dla środowiska.</vt:lpstr>
      <vt:lpstr>NASZE SZKOLNE EKO KSIĄŻKI</vt:lpstr>
      <vt:lpstr>NASZE SZKOLNE EKO KSIĄŻKI</vt:lpstr>
      <vt:lpstr>Lubisz przyrodę – szanuj ją. Ziemia to jest nasz drugi dom!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159</cp:revision>
  <dcterms:created xsi:type="dcterms:W3CDTF">2021-04-20T19:46:58Z</dcterms:created>
  <dcterms:modified xsi:type="dcterms:W3CDTF">2021-04-20T20:40:57Z</dcterms:modified>
</cp:coreProperties>
</file>